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70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BDC8-A797-4B88-9778-F1560D856CDE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F293-7DCB-43F2-8AF6-B10ED253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Swar</a:t>
            </a:r>
            <a:r>
              <a:rPr lang="en-US" dirty="0" smtClean="0"/>
              <a:t> Letters </a:t>
            </a:r>
            <a:r>
              <a:rPr lang="en-US" dirty="0" err="1" smtClean="0"/>
              <a:t>स्वर</a:t>
            </a:r>
            <a:r>
              <a:rPr lang="en-US" dirty="0" smtClean="0"/>
              <a:t> (Vowels)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अ			आ			इ 			</a:t>
            </a:r>
          </a:p>
          <a:p>
            <a:pPr>
              <a:buNone/>
            </a:pPr>
            <a:r>
              <a:rPr lang="en-US" dirty="0" smtClean="0"/>
              <a:t>		ई				उ			ऊ				ऋ</a:t>
            </a:r>
          </a:p>
          <a:p>
            <a:pPr>
              <a:buNone/>
            </a:pPr>
            <a:r>
              <a:rPr lang="en-US" dirty="0" smtClean="0"/>
              <a:t>		ए 		ऐ			ओ			</a:t>
            </a:r>
          </a:p>
          <a:p>
            <a:pPr>
              <a:buNone/>
            </a:pPr>
            <a:r>
              <a:rPr lang="en-US" dirty="0" smtClean="0"/>
              <a:t>			औ		</a:t>
            </a:r>
            <a:r>
              <a:rPr lang="en-US" dirty="0" err="1" smtClean="0"/>
              <a:t>अं</a:t>
            </a:r>
            <a:r>
              <a:rPr lang="en-US" dirty="0" smtClean="0"/>
              <a:t>		अ: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br>
              <a:rPr lang="en-US" dirty="0" smtClean="0"/>
            </a:br>
            <a:r>
              <a:rPr lang="en-US" dirty="0" err="1" smtClean="0"/>
              <a:t>ऐरावत</a:t>
            </a:r>
            <a:r>
              <a:rPr lang="en-US" dirty="0" smtClean="0"/>
              <a:t> - Elephant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ऐरावत</a:t>
            </a:r>
            <a:r>
              <a:rPr lang="en-US" dirty="0" smtClean="0"/>
              <a:t> - Elephant</a:t>
            </a:r>
            <a:endParaRPr lang="en-US" dirty="0"/>
          </a:p>
        </p:txBody>
      </p:sp>
      <p:pic>
        <p:nvPicPr>
          <p:cNvPr id="7" name="Content Placeholder 6" descr="Image result for picture of spectal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6679"/>
            <a:ext cx="4040188" cy="26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hite elephant Thailand Stock Photo | Adobe 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276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ओ  -  </a:t>
            </a:r>
            <a:r>
              <a:rPr lang="en-US" dirty="0" err="1" smtClean="0"/>
              <a:t>ओस</a:t>
            </a:r>
            <a:r>
              <a:rPr lang="en-US" dirty="0" smtClean="0"/>
              <a:t> (Dew drops)</a:t>
            </a:r>
            <a:br>
              <a:rPr lang="en-US" dirty="0" smtClean="0"/>
            </a:br>
            <a:r>
              <a:rPr lang="en-US" dirty="0" smtClean="0"/>
              <a:t>ओ  -  </a:t>
            </a:r>
            <a:r>
              <a:rPr lang="en-US" dirty="0" err="1" smtClean="0"/>
              <a:t>ओखली</a:t>
            </a:r>
            <a:r>
              <a:rPr lang="en-US" dirty="0" smtClean="0"/>
              <a:t> (Mortar)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ओखली</a:t>
            </a:r>
            <a:r>
              <a:rPr lang="en-US" dirty="0" smtClean="0"/>
              <a:t> (Mortar)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ओस</a:t>
            </a:r>
            <a:r>
              <a:rPr lang="en-US" dirty="0" smtClean="0"/>
              <a:t> (Dew drops)</a:t>
            </a:r>
            <a:endParaRPr lang="en-US" dirty="0"/>
          </a:p>
        </p:txBody>
      </p:sp>
      <p:pic>
        <p:nvPicPr>
          <p:cNvPr id="9" name="Content Placeholder 6" descr="Image result for picture of dew drop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Mofongo Mortar and pestle Dominican Republic Wood Trituration, wood, hand,  wood, woman png | PNGWi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औरत</a:t>
            </a:r>
            <a:r>
              <a:rPr lang="en-US" dirty="0" smtClean="0"/>
              <a:t>  Woman</a:t>
            </a:r>
            <a:br>
              <a:rPr lang="en-US" dirty="0" smtClean="0"/>
            </a:br>
            <a:r>
              <a:rPr lang="en-US" dirty="0" smtClean="0"/>
              <a:t> 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औरत</a:t>
            </a:r>
            <a:r>
              <a:rPr lang="en-US" dirty="0" smtClean="0"/>
              <a:t>  Woman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pic>
        <p:nvPicPr>
          <p:cNvPr id="8" name="Content Placeholder 6" descr="Image result for picture of indian lad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E-pharmacies claim in Delhi HC they are like Swiggy, only deliver drugs |  Business News,The Indian Expres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अंगूर</a:t>
            </a:r>
            <a:r>
              <a:rPr lang="en-US" dirty="0" smtClean="0"/>
              <a:t>  Grapes</a:t>
            </a:r>
            <a:br>
              <a:rPr lang="en-US" dirty="0" smtClean="0"/>
            </a:br>
            <a:r>
              <a:rPr lang="en-US" dirty="0" err="1" smtClean="0"/>
              <a:t>अंडा</a:t>
            </a:r>
            <a:r>
              <a:rPr lang="en-US" dirty="0" smtClean="0"/>
              <a:t> - Egg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अंगूर</a:t>
            </a:r>
            <a:r>
              <a:rPr lang="en-US" dirty="0" smtClean="0"/>
              <a:t>  Grapes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अंडा</a:t>
            </a:r>
            <a:r>
              <a:rPr lang="en-US" dirty="0" smtClean="0"/>
              <a:t> - Egg</a:t>
            </a:r>
            <a:endParaRPr lang="en-US" dirty="0"/>
          </a:p>
        </p:txBody>
      </p:sp>
      <p:pic>
        <p:nvPicPr>
          <p:cNvPr id="7" name="Content Placeholder 6" descr="Image result for picture of grap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74875"/>
            <a:ext cx="3581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hen Can Babies Eat Eggs? Are Eggs Safe for Babies? First Food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86001"/>
            <a:ext cx="4041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अजगर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Python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अजगर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Python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endParaRPr lang="en-US" dirty="0"/>
          </a:p>
        </p:txBody>
      </p:sp>
      <p:pic>
        <p:nvPicPr>
          <p:cNvPr id="7" name="Content Placeholder 6" descr="Python Predation: Big snakes poised to change U.S. ecosystems - Scientific  America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Screenshot_20200703-191311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04177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आलू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Potato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आलू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Potato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/>
          </a:p>
        </p:txBody>
      </p:sp>
      <p:pic>
        <p:nvPicPr>
          <p:cNvPr id="7" name="Content Placeholder 4" descr="Screenshot_20200703-191637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519775"/>
            <a:ext cx="4041775" cy="3261488"/>
          </a:xfrm>
        </p:spPr>
      </p:pic>
      <p:pic>
        <p:nvPicPr>
          <p:cNvPr id="8" name="Content Placeholder 7" descr="641,871 Potato Stock Photos, Pictures &amp; Royalty-Free Images - iStock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3962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इ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इनाम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(Prize)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इडली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Idlli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इनाम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(Prize)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इडली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Idlli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en-US" dirty="0"/>
          </a:p>
        </p:txBody>
      </p:sp>
      <p:pic>
        <p:nvPicPr>
          <p:cNvPr id="8" name="Content Placeholder 7" descr="Image result for picture of idlli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799"/>
            <a:ext cx="38862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1,893 Giving Trophy Stock Photos, Pictures &amp; Royalty-Free Images - iStock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ईट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Brick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ईख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Sugarcane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ईट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ईख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Sugarcane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7" name="Content Placeholder 7" descr="Image result for picture of sugarcane of pongal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667001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268,397 Bricks Photos - Free &amp; Royalty-Free Stock Photos from Dreamstime"/>
          <p:cNvPicPr>
            <a:picLocks noGrp="1"/>
          </p:cNvPicPr>
          <p:nvPr>
            <p:ph sz="half" idx="2"/>
          </p:nvPr>
        </p:nvPicPr>
        <p:blipFill>
          <a:blip r:embed="rId3"/>
          <a:srcRect t="-15658" b="9395"/>
          <a:stretch>
            <a:fillRect/>
          </a:stretch>
        </p:blipFill>
        <p:spPr bwMode="auto">
          <a:xfrm>
            <a:off x="496094" y="2438400"/>
            <a:ext cx="3962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उल्लू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Owl</a:t>
            </a:r>
            <a:b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उपवन</a:t>
            </a:r>
            <a:r>
              <a:rPr lang="en-US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Garden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उल्लू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Owl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उपवन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Garden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How to start a flower garden from scratch ✿ planting for beginner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7337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600+ Best Owl Images · 100% Free Download · Pexels Stock Photos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" y="2174875"/>
            <a:ext cx="3810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ऊ –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br>
              <a:rPr lang="en-US" dirty="0" smtClean="0"/>
            </a:b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ऊँट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Camel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ऊ –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  - 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ऊँट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Camel</a:t>
            </a:r>
            <a:endParaRPr lang="en-US" dirty="0"/>
          </a:p>
        </p:txBody>
      </p:sp>
      <p:pic>
        <p:nvPicPr>
          <p:cNvPr id="7" name="Content Placeholder 6" descr="Image result for picture of camel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09800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vahvaa Hand Knitting Woolen Thread Dyed 10 - Hand Knitting Woolen Thread  Dyed 10 . shop for vahvaa products in India. | Flipkart.com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8069" y="2174875"/>
            <a:ext cx="305844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</a:t>
            </a:r>
            <a:r>
              <a:rPr lang="en-US" dirty="0" err="1" smtClean="0"/>
              <a:t>ऋषि</a:t>
            </a:r>
            <a:r>
              <a:rPr lang="en-US" dirty="0" smtClean="0"/>
              <a:t> Saint</a:t>
            </a:r>
            <a:br>
              <a:rPr lang="en-US" dirty="0" smtClean="0"/>
            </a:br>
            <a:r>
              <a:rPr lang="en-US" dirty="0" smtClean="0"/>
              <a:t>ऋ – </a:t>
            </a:r>
            <a:r>
              <a:rPr lang="en-US" dirty="0" err="1" smtClean="0"/>
              <a:t>ऋतु</a:t>
            </a:r>
            <a:r>
              <a:rPr lang="en-US" dirty="0" smtClean="0"/>
              <a:t> season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ऋ – </a:t>
            </a:r>
            <a:r>
              <a:rPr lang="en-US" dirty="0" err="1" smtClean="0"/>
              <a:t>ऋषि</a:t>
            </a:r>
            <a:r>
              <a:rPr lang="en-US" dirty="0" smtClean="0"/>
              <a:t> Saint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ऋ – </a:t>
            </a:r>
            <a:r>
              <a:rPr lang="en-US" dirty="0" err="1" smtClean="0"/>
              <a:t>ऋतु</a:t>
            </a:r>
            <a:r>
              <a:rPr lang="en-US" dirty="0" smtClean="0"/>
              <a:t> season</a:t>
            </a:r>
            <a:endParaRPr lang="en-US" dirty="0"/>
          </a:p>
        </p:txBody>
      </p:sp>
      <p:pic>
        <p:nvPicPr>
          <p:cNvPr id="8" name="Content Placeholder 6" descr="Image result for picture of season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Difference between Rishi and Muni | Rishi vs Muni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78" y="2174875"/>
            <a:ext cx="394003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ए  -  </a:t>
            </a:r>
            <a:r>
              <a:rPr lang="en-US" dirty="0" err="1" smtClean="0"/>
              <a:t>एकतारा</a:t>
            </a:r>
            <a:r>
              <a:rPr lang="en-US" dirty="0" smtClean="0"/>
              <a:t>  </a:t>
            </a:r>
            <a:r>
              <a:rPr lang="en-US" dirty="0" err="1" smtClean="0"/>
              <a:t>Ektara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एकतारा</a:t>
            </a:r>
            <a:r>
              <a:rPr lang="en-US" dirty="0" smtClean="0"/>
              <a:t>    	</a:t>
            </a:r>
            <a:r>
              <a:rPr lang="en-US" dirty="0" err="1" smtClean="0"/>
              <a:t>Ektara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Image result for picture of one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312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Ektara Indian Musical Instrument, एकतारा - Radhika Handicrafts, Jaipur |  ID: 1435961267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" y="2174875"/>
            <a:ext cx="38862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127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Swar Letters स्वर (Vowels)</vt:lpstr>
      <vt:lpstr>अ – अजगर Python  अ – अनार Pomegranate</vt:lpstr>
      <vt:lpstr>आ –  आलू Potato  आ – आम  Mango</vt:lpstr>
      <vt:lpstr>  इ – इनाम (Prize) इ – इडली (Idlli)  </vt:lpstr>
      <vt:lpstr>  ई  -  ईट Brick ई  -  ईख  Sugarcane </vt:lpstr>
      <vt:lpstr> उ  -  उल्लू  Owl उ  -  उपवन Garden </vt:lpstr>
      <vt:lpstr>ऊ – ऊन Wool ऊ  -  ऊँट Camel</vt:lpstr>
      <vt:lpstr>ऋ – ऋषि Saint ऋ – ऋतु season</vt:lpstr>
      <vt:lpstr> ए  -  एकतारा  Ektara ए  -  एक     One </vt:lpstr>
      <vt:lpstr>  ऐ  -  ऐनक Spectacles ऐरावत - Elephant  </vt:lpstr>
      <vt:lpstr>  ओ  -  ओस (Dew drops) ओ  -  ओखली (Mortar)  </vt:lpstr>
      <vt:lpstr>औ  -  औरत  Woman  औ  -  औषध  Medicine</vt:lpstr>
      <vt:lpstr>  अं  -  अंगूर  Grapes अंडा - Egg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sns</cp:lastModifiedBy>
  <cp:revision>38</cp:revision>
  <dcterms:created xsi:type="dcterms:W3CDTF">2022-06-19T14:52:42Z</dcterms:created>
  <dcterms:modified xsi:type="dcterms:W3CDTF">2022-06-25T05:30:11Z</dcterms:modified>
</cp:coreProperties>
</file>